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550"/>
    <a:srgbClr val="194B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7BB163-1F1A-40DC-A937-0B9DE94F5874}" v="1" dt="2020-03-25T13:48:31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82B0EE-A98F-4200-BB42-84806A1F34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0A0AC0B-09FD-476A-8F28-06407486E7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A6AB50-6504-4CB7-BE7D-965648782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EAE-E9FF-438F-B792-1C7C7B27CA4F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E4340D-5BFE-4D38-A6AD-0C3898B9B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7CDA49-D9DC-45B2-B5FE-3304B203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5755-AD80-4822-92FF-5B90CED8E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236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1B9E69-7F14-4453-BD9E-236BAC72F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C3DA69A-8E89-4DF0-B891-6B37CCBA6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245FF6-4E74-4785-BEA9-18A74CFC3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EAE-E9FF-438F-B792-1C7C7B27CA4F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016358-D3E7-40BC-8BD9-7EEA2AF16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6698D9B-B44D-4A22-BF4C-249A9A787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5755-AD80-4822-92FF-5B90CED8E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9508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A5B133F-FB86-41C6-AE37-89446B383C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03BFF14-0F13-4CBD-A035-F9000E97FE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AAD328-3FCF-4C6A-B484-0A8BA6D8C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EAE-E9FF-438F-B792-1C7C7B27CA4F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C9B85A9-EB76-4AB8-842D-69F70CDB3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C14BC0-8BCC-4249-AB90-9D853B424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5755-AD80-4822-92FF-5B90CED8E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7329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9F5674-B701-4202-ACD0-D8224780B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CB8A69-D002-4859-AFC1-523D5FDC9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F2F1FA8-0AB3-4BC9-84B5-A535D616D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EAE-E9FF-438F-B792-1C7C7B27CA4F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DEF6CC-8C8D-4966-A23E-4B46FC2DE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1B5F00E-5535-4A61-96E8-159EC65E7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5755-AD80-4822-92FF-5B90CED8E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000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B76398-4092-43B0-B6DB-A0764D9E8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906CAD7-4C4F-4043-8951-69B9C1885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BCA476-92B6-4DF3-875D-B32D7B49F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EAE-E9FF-438F-B792-1C7C7B27CA4F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F21181A-E3F8-4C9F-A4C8-2C49CC28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E50C4E-1C31-486B-A6F7-F4234C707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5755-AD80-4822-92FF-5B90CED8E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5047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726251-1012-491C-A156-80CC149DA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B4C849-3059-4FFF-9977-1B198FD2A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CB65EF2-5245-48DF-A408-815FB03A79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1A22A91-39D5-434F-8E25-9674F36C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EAE-E9FF-438F-B792-1C7C7B27CA4F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3B10E6C-8863-4AA1-BC40-18C6DBD27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6F1431-AEC8-4596-9455-920872B70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5755-AD80-4822-92FF-5B90CED8E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781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0C9E97-CCFE-4145-A478-E332BDEF1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7845983-CE80-4C4D-BE2B-8FB9F043E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D214801-D4C1-4548-83A1-726CB62DCD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A8F8B4E-4310-47B9-AB3F-856F03CDD4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18D1ABA-0706-4956-B045-5B0C55B304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68742CB-BF6E-499A-9F3D-B0212531E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EAE-E9FF-438F-B792-1C7C7B27CA4F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B230A5A-68BE-4F21-82F2-12842DBFA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E40BDF4-5DB2-4DD5-9EAF-C525D8AD4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5755-AD80-4822-92FF-5B90CED8E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610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447488-DB16-4D47-AA39-95E84EECF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63AA914-6663-4336-AA0F-459E9CB86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EAE-E9FF-438F-B792-1C7C7B27CA4F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FDA5680-16B4-4F07-8DEF-C2AFFC27D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F692F2A-BD99-4FC0-B125-26DA4B5CE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5755-AD80-4822-92FF-5B90CED8E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7309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B067767-15FD-4691-AAD5-8CB0170B3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EAE-E9FF-438F-B792-1C7C7B27CA4F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6DFE688-195F-4CF7-8862-EF5C41649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8AF8C56-1B7F-4B4C-8CE5-ACB6D6B93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5755-AD80-4822-92FF-5B90CED8E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496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5FDA6F-F542-40AD-8AE2-A8DDEE64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BB9791B-7DEC-4F7F-A5E1-8CBFC7BB6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6C43F33-FD09-4155-98C0-F9B12C9C8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EEDA804-A11F-4A98-9224-FC8365139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EAE-E9FF-438F-B792-1C7C7B27CA4F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9956AC4-56C3-4A1D-A875-00EBCA54D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4F5816B-28E4-4CE9-96A4-B40A1E819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5755-AD80-4822-92FF-5B90CED8E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1368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D4930A-EE1D-4670-A4DA-5FAFA4DDD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192F78-D325-490D-9D1C-658DE4464C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0642012-892E-47E9-AC57-375C0B13CE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8F56DD7-A6D0-472B-9E5C-91B72510C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EEAE-E9FF-438F-B792-1C7C7B27CA4F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AD06341-7DFD-45F3-8FCE-1D2B8817B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FD8E0B6-D91C-4223-A771-EBC47BCB5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5755-AD80-4822-92FF-5B90CED8E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7023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A2F7CC4-20BE-4258-B5FB-D93F365E6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F28F718-8E8F-4FDD-AAD3-7FFFB7234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31106C-385D-4E65-A820-48A97E6133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2EEAE-E9FF-438F-B792-1C7C7B27CA4F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396C8A-F626-4F91-9491-5D0E8E671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16109CB-B693-45B1-9A64-CCBD36E775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D5755-AD80-4822-92FF-5B90CED8E2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425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A5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085680CD-8799-411F-867B-E52A45BEC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797" y="1910316"/>
            <a:ext cx="11572406" cy="2539763"/>
          </a:xfrm>
        </p:spPr>
        <p:txBody>
          <a:bodyPr>
            <a:normAutofit/>
          </a:bodyPr>
          <a:lstStyle/>
          <a:p>
            <a:r>
              <a:rPr lang="nl-NL" sz="4800" b="1" dirty="0"/>
              <a:t>Bedankt </a:t>
            </a:r>
          </a:p>
          <a:p>
            <a:r>
              <a:rPr lang="nl-NL" sz="4800" b="1" dirty="0"/>
              <a:t>voor </a:t>
            </a:r>
          </a:p>
          <a:p>
            <a:r>
              <a:rPr lang="nl-NL" sz="4800" b="1" dirty="0"/>
              <a:t>de beschermende middelen!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236061996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47d8b123-9ec6-43e9-a71d-8910a8b3b337" ContentTypeId="0x010100577CBAA32C0B5A41B704ACB09CC0235E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 document" ma:contentTypeID="0x010100577CBAA32C0B5A41B704ACB09CC0235E00AFD6D7ADA5A06A4187053DFBA9A8A856" ma:contentTypeVersion="10" ma:contentTypeDescription="" ma:contentTypeScope="" ma:versionID="4b4fc58d3077271fbcd29cc374e4ac30">
  <xsd:schema xmlns:xsd="http://www.w3.org/2001/XMLSchema" xmlns:xs="http://www.w3.org/2001/XMLSchema" xmlns:p="http://schemas.microsoft.com/office/2006/metadata/properties" xmlns:ns2="22423f61-2a66-4ee9-b475-8205ed5c454d" targetNamespace="http://schemas.microsoft.com/office/2006/metadata/properties" ma:root="true" ma:fieldsID="aee1afd57b9c83a49e9512964fb681c7" ns2:_="">
    <xsd:import namespace="22423f61-2a66-4ee9-b475-8205ed5c454d"/>
    <xsd:element name="properties">
      <xsd:complexType>
        <xsd:sequence>
          <xsd:element name="documentManagement">
            <xsd:complexType>
              <xsd:all>
                <xsd:element ref="ns2:GGZ_Afdeling" minOccurs="0"/>
                <xsd:element ref="ns2:TaxCatchAll" minOccurs="0"/>
                <xsd:element ref="ns2:TaxCatchAllLabel" minOccurs="0"/>
                <xsd:element ref="ns2:e42b17faade149efa46fcd93e8f862a8" minOccurs="0"/>
                <xsd:element ref="ns2:b97118b2dfa94d7085656c1b7c65dca6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423f61-2a66-4ee9-b475-8205ed5c454d" elementFormDefault="qualified">
    <xsd:import namespace="http://schemas.microsoft.com/office/2006/documentManagement/types"/>
    <xsd:import namespace="http://schemas.microsoft.com/office/infopath/2007/PartnerControls"/>
    <xsd:element name="GGZ_Afdeling" ma:index="8" nillable="true" ma:displayName="GGZ_Afdeling" ma:default="Communicatie" ma:description="Beschrijft de afdeling waartoe het item behoord." ma:hidden="true" ma:internalName="GGZ_Afdeling" ma:readOnly="false">
      <xsd:simpleType>
        <xsd:restriction base="dms:Text">
          <xsd:maxLength value="255"/>
        </xsd:restriction>
      </xsd:simpleType>
    </xsd:element>
    <xsd:element name="TaxCatchAll" ma:index="9" nillable="true" ma:displayName="Taxonomy Catch All Column" ma:description="" ma:hidden="true" ma:list="{10baf866-51fd-43d9-a477-ddd110465411}" ma:internalName="TaxCatchAll" ma:readOnly="false" ma:showField="CatchAllData" ma:web="87064cf4-552c-4eb9-9636-9dcea9773f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10baf866-51fd-43d9-a477-ddd110465411}" ma:internalName="TaxCatchAllLabel" ma:readOnly="false" ma:showField="CatchAllDataLabel" ma:web="87064cf4-552c-4eb9-9636-9dcea9773f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42b17faade149efa46fcd93e8f862a8" ma:index="11" nillable="true" ma:taxonomy="true" ma:internalName="e42b17faade149efa46fcd93e8f862a8" ma:taxonomyFieldName="GGZ_Zorgpaden" ma:displayName="GGZ_Zorgpaden" ma:readOnly="false" ma:fieldId="{e42b17fa-ade1-49ef-a46f-cd93e8f862a8}" ma:taxonomyMulti="true" ma:sspId="47d8b123-9ec6-43e9-a71d-8910a8b3b337" ma:termSetId="21ca1b44-c11c-45ba-85ba-dcdd635ac38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7118b2dfa94d7085656c1b7c65dca6" ma:index="13" nillable="true" ma:taxonomy="true" ma:internalName="b97118b2dfa94d7085656c1b7c65dca6" ma:taxonomyFieldName="GGZ_Vakgebieden" ma:displayName="GGZ_Vakgebieden" ma:readOnly="false" ma:fieldId="{b97118b2-dfa9-4d70-8565-6c1b7c65dca6}" ma:taxonomyMulti="true" ma:sspId="47d8b123-9ec6-43e9-a71d-8910a8b3b337" ma:termSetId="27c492b6-596d-4b98-b9fd-affb9d1c5df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2423f61-2a66-4ee9-b475-8205ed5c454d"/>
    <TaxCatchAllLabel xmlns="22423f61-2a66-4ee9-b475-8205ed5c454d"/>
    <GGZ_Afdeling xmlns="22423f61-2a66-4ee9-b475-8205ed5c454d">Communicatie</GGZ_Afdeling>
    <b97118b2dfa94d7085656c1b7c65dca6 xmlns="22423f61-2a66-4ee9-b475-8205ed5c454d">
      <Terms xmlns="http://schemas.microsoft.com/office/infopath/2007/PartnerControls"/>
    </b97118b2dfa94d7085656c1b7c65dca6>
    <e42b17faade149efa46fcd93e8f862a8 xmlns="22423f61-2a66-4ee9-b475-8205ed5c454d">
      <Terms xmlns="http://schemas.microsoft.com/office/infopath/2007/PartnerControls"/>
    </e42b17faade149efa46fcd93e8f862a8>
  </documentManagement>
</p:properties>
</file>

<file path=customXml/itemProps1.xml><?xml version="1.0" encoding="utf-8"?>
<ds:datastoreItem xmlns:ds="http://schemas.openxmlformats.org/officeDocument/2006/customXml" ds:itemID="{56E17B13-0F80-4EB5-A5A8-5B2075672C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A4C916-FD2E-4084-8E66-1A08CF33A2A7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0F6D5E07-95B7-4A05-A574-C23E3A3273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423f61-2a66-4ee9-b475-8205ed5c45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96956E1-3F15-4528-8707-DA34E242DD5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2423f61-2a66-4ee9-b475-8205ed5c454d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Breedbeeld</PresentationFormat>
  <Paragraphs>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Angelique Salimans</dc:creator>
  <cp:lastModifiedBy>Angelique Salimans</cp:lastModifiedBy>
  <cp:revision>1</cp:revision>
  <dcterms:created xsi:type="dcterms:W3CDTF">2020-03-22T15:49:26Z</dcterms:created>
  <dcterms:modified xsi:type="dcterms:W3CDTF">2020-03-25T13:48:38Z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0x010100577CBAA32C0B5A41B704ACB09CC0235E00AFD6D7ADA5A06A4187053DFBA9A8A856</vt:lpwstr>
  </property>
  <property fmtid="{D5CDD505-2E9C-101B-9397-08002B2CF9AE}" pid="3" name="GGZ_Vakgebieden">
    <vt:lpwstr/>
  </property>
  <property fmtid="{D5CDD505-2E9C-101B-9397-08002B2CF9AE}" pid="4" name="GGZ_Zorgpaden">
    <vt:lpwstr/>
  </property>
</Properties>
</file>