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86AB7-73E6-4858-9B25-595BB3E1B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048A5F5-8F8D-4F94-AE40-FFE660D8B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AEC9-E4E9-48C1-B0BA-C4CC96187DAD}" type="datetimeFigureOut">
              <a:rPr lang="nl-NL" smtClean="0"/>
              <a:t>28-2-2018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8A4C950-20A0-4195-9D44-76EBF0CF4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AB08200-BD24-48C4-BA75-4FDBB52C7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30C71-B85B-441A-966B-BB0730FC6B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214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64188A9-72F6-4C40-B396-08B4167EF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2CBFA51-EAD8-4A26-A160-4058FF8EA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C2DC94-4C9A-492C-8560-0E29E50280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3AEC9-E4E9-48C1-B0BA-C4CC96187DAD}" type="datetimeFigureOut">
              <a:rPr lang="nl-NL" smtClean="0"/>
              <a:t>28-2-2018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332F170-59DB-4E13-98A0-44DA0DAF6E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EB287A-A7FB-4612-9368-8A0F79F3C6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30C71-B85B-441A-966B-BB0730FC6B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38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7322A56-820B-44C6-B2A5-AA289A04B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Fotoalbum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37B0B6C-5DEA-4BF7-AC07-70A7C66D11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84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C219CA7-1A91-4E0E-BC90-3DF8734A5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FE9BE5F-AD75-4A7C-9114-2EE3ECEA25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04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632419F-C75F-46AF-A837-F88649193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7BEEAD7-476D-40AC-907D-01E5AC97D0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6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C297972-9767-483E-AC73-1F6D6C273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E21F83E-16D6-40A9-A3BE-C496ECD186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49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D390009-7393-48A4-A1AF-8EDAFC9C0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2D512F3-C7E5-4A2A-A713-7A6006F031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96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C09E189-5564-4531-8F4D-29EFC594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239EA5C-AD99-4EEF-9AFE-76A3D139BF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95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ABA3B97-9B33-48C0-BF31-80B3A1AF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44F42D5-99F9-4BD8-9B84-1296DD708B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73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0687B58-BE19-454D-9F8B-D670F712A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47F1619-9D10-4483-8454-EE49416B7D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53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52B1C63-C8CD-4411-921C-EE7B2235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7745E29-0254-4B52-84AC-DB6693F5E2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1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F9F6D8D-66CD-4292-94E7-E5359A91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ACFCF5D-117B-4D57-AB29-FCA2F4A180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452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owerPoint document" ma:contentTypeID="0x010100577CBAA32C0B5A41B704ACB09CC0235E00AFD6D7ADA5A06A4187053DFBA9A8A856" ma:contentTypeVersion="10" ma:contentTypeDescription="" ma:contentTypeScope="" ma:versionID="c5c8e2c4f5b5cebecec864735ab6a977">
  <xsd:schema xmlns:xsd="http://www.w3.org/2001/XMLSchema" xmlns:xs="http://www.w3.org/2001/XMLSchema" xmlns:p="http://schemas.microsoft.com/office/2006/metadata/properties" xmlns:ns2="22423f61-2a66-4ee9-b475-8205ed5c454d" targetNamespace="http://schemas.microsoft.com/office/2006/metadata/properties" ma:root="true" ma:fieldsID="6ac34c705bde7d867510fb265bfa7631" ns2:_="">
    <xsd:import namespace="22423f61-2a66-4ee9-b475-8205ed5c454d"/>
    <xsd:element name="properties">
      <xsd:complexType>
        <xsd:sequence>
          <xsd:element name="documentManagement">
            <xsd:complexType>
              <xsd:all>
                <xsd:element ref="ns2:GGZ_Afdeling" minOccurs="0"/>
                <xsd:element ref="ns2:TaxCatchAll" minOccurs="0"/>
                <xsd:element ref="ns2:TaxCatchAllLabel" minOccurs="0"/>
                <xsd:element ref="ns2:e42b17faade149efa46fcd93e8f862a8" minOccurs="0"/>
                <xsd:element ref="ns2:b97118b2dfa94d7085656c1b7c65dca6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423f61-2a66-4ee9-b475-8205ed5c454d" elementFormDefault="qualified">
    <xsd:import namespace="http://schemas.microsoft.com/office/2006/documentManagement/types"/>
    <xsd:import namespace="http://schemas.microsoft.com/office/infopath/2007/PartnerControls"/>
    <xsd:element name="GGZ_Afdeling" ma:index="8" nillable="true" ma:displayName="GGZ_Afdeling" ma:default="Communicatie" ma:description="Beschrijft de afdeling waartoe het item behoord." ma:hidden="true" ma:internalName="GGZ_Afdeling" ma:readOnly="false">
      <xsd:simpleType>
        <xsd:restriction base="dms:Text">
          <xsd:maxLength value="255"/>
        </xsd:restriction>
      </xsd:simpleType>
    </xsd:element>
    <xsd:element name="TaxCatchAll" ma:index="9" nillable="true" ma:displayName="Taxonomy Catch All Column" ma:description="" ma:hidden="true" ma:list="{10baf866-51fd-43d9-a477-ddd110465411}" ma:internalName="TaxCatchAll" ma:readOnly="false" ma:showField="CatchAllData" ma:web="87064cf4-552c-4eb9-9636-9dcea9773f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10baf866-51fd-43d9-a477-ddd110465411}" ma:internalName="TaxCatchAllLabel" ma:readOnly="false" ma:showField="CatchAllDataLabel" ma:web="87064cf4-552c-4eb9-9636-9dcea9773f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42b17faade149efa46fcd93e8f862a8" ma:index="11" nillable="true" ma:taxonomy="true" ma:internalName="e42b17faade149efa46fcd93e8f862a8" ma:taxonomyFieldName="GGZ_Zorgpaden" ma:displayName="GGZ_Zorgpaden" ma:readOnly="false" ma:fieldId="{e42b17fa-ade1-49ef-a46f-cd93e8f862a8}" ma:taxonomyMulti="true" ma:sspId="47d8b123-9ec6-43e9-a71d-8910a8b3b337" ma:termSetId="21ca1b44-c11c-45ba-85ba-dcdd635ac38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97118b2dfa94d7085656c1b7c65dca6" ma:index="13" nillable="true" ma:taxonomy="true" ma:internalName="b97118b2dfa94d7085656c1b7c65dca6" ma:taxonomyFieldName="GGZ_Vakgebieden" ma:displayName="GGZ_Vakgebieden" ma:readOnly="false" ma:fieldId="{b97118b2-dfa9-4d70-8565-6c1b7c65dca6}" ma:taxonomyMulti="true" ma:sspId="47d8b123-9ec6-43e9-a71d-8910a8b3b337" ma:termSetId="27c492b6-596d-4b98-b9fd-affb9d1c5df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47d8b123-9ec6-43e9-a71d-8910a8b3b337" ContentTypeId="0x010100577CBAA32C0B5A41B704ACB09CC0235E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2423f61-2a66-4ee9-b475-8205ed5c454d"/>
    <TaxCatchAllLabel xmlns="22423f61-2a66-4ee9-b475-8205ed5c454d"/>
    <GGZ_Afdeling xmlns="22423f61-2a66-4ee9-b475-8205ed5c454d">Communicatie</GGZ_Afdeling>
    <b97118b2dfa94d7085656c1b7c65dca6 xmlns="22423f61-2a66-4ee9-b475-8205ed5c454d">
      <Terms xmlns="http://schemas.microsoft.com/office/infopath/2007/PartnerControls"/>
    </b97118b2dfa94d7085656c1b7c65dca6>
    <e42b17faade149efa46fcd93e8f862a8 xmlns="22423f61-2a66-4ee9-b475-8205ed5c454d">
      <Terms xmlns="http://schemas.microsoft.com/office/infopath/2007/PartnerControls"/>
    </e42b17faade149efa46fcd93e8f862a8>
  </documentManagement>
</p:properties>
</file>

<file path=customXml/itemProps1.xml><?xml version="1.0" encoding="utf-8"?>
<ds:datastoreItem xmlns:ds="http://schemas.openxmlformats.org/officeDocument/2006/customXml" ds:itemID="{B5C3D9CE-7F59-4798-9F38-3E5B0592FC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423f61-2a66-4ee9-b475-8205ed5c45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41D90B-F40E-480F-9076-220B8C4310F8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3D7E8161-D5A3-4B88-B5EA-6D73C0356F3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0152AF1-3225-4759-B0BF-FD2FD616189A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22423f61-2a66-4ee9-b475-8205ed5c454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Diavoorstelling (4:3)</PresentationFormat>
  <Paragraphs>1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Fotoalbum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Fotoalbum</dc:title>
  <dc:creator>Ans Groothuizen - Zandee</dc:creator>
  <cp:lastModifiedBy>Ans Groothuizen - Zandee</cp:lastModifiedBy>
  <cp:revision>1</cp:revision>
  <dcterms:created xsi:type="dcterms:W3CDTF">2018-02-28T15:59:17Z</dcterms:created>
  <dcterms:modified xsi:type="dcterms:W3CDTF">2018-02-28T15:59:23Z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0x010100577CBAA32C0B5A41B704ACB09CC0235E00AFD6D7ADA5A06A4187053DFBA9A8A856</vt:lpwstr>
  </property>
  <property fmtid="{D5CDD505-2E9C-101B-9397-08002B2CF9AE}" pid="3" name="GGZ_Vakgebieden">
    <vt:lpwstr/>
  </property>
  <property fmtid="{D5CDD505-2E9C-101B-9397-08002B2CF9AE}" pid="4" name="GGZ_Zorgpaden">
    <vt:lpwstr/>
  </property>
</Properties>
</file>